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3008" autoAdjust="0"/>
    <p:restoredTop sz="94660"/>
  </p:normalViewPr>
  <p:slideViewPr>
    <p:cSldViewPr snapToGrid="0">
      <p:cViewPr varScale="1">
        <p:scale>
          <a:sx n="90" d="100"/>
          <a:sy n="90" d="100"/>
        </p:scale>
        <p:origin x="84" y="2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FE7B73E-4D58-4183-8D43-9A7D60E028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2AB5A28F-0DB4-4169-98BE-AFA0B93EB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9F2D64D-2FA0-4862-A88E-85A5C6F3CF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9EC5D14-5692-49AB-B845-9BC7B3EC5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0AC84FA8-2B00-44E9-9552-B97EE2E5EB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55234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813EE2F-C53B-4CB9-8370-8A0641232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ECEAC740-D22D-4D59-8754-AB6AE1A860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49C6E085-D53C-4343-8CCD-87D8B97086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90EEAD8-84E8-4344-B845-B8A194786D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1C469AF-7208-48D8-82F2-D5426F3096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809717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651BF33B-1A1C-4BF5-BACC-9AD04F26F1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D56402C3-823C-4904-8BDA-A2AA0921E0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A16844AC-BD28-47F7-9C31-C93CA9973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CD4DC764-DA51-48A0-B0E5-9BE882BC23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B1F5DAB-A5E3-4D85-B3D1-0CFBF27BA3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05076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18EAE42-7AB2-40E3-8B51-F6F017348B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DFC23A8A-EDC0-43E1-AD90-556F8DF1D5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5CCDFF0-C111-4D36-A55D-2D85EE7AB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C3F0EA1-9295-4185-B3CD-E33702765A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56FB3AF-B50F-4000-B60A-9BF8973740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62398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9869AFD9-ECFD-4CE6-85C5-7E63745FC3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EF51660-675E-4867-91A2-FF943655C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898B0A3-D040-4ED0-8C94-2849ADC37D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660B65E-56A7-4FFE-A649-E0CF2E8E7F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9BE08DF6-F3D1-4AC3-B2BF-5351A03DB3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60521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0697335-87C2-4A4A-B902-CD4F244E9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B7CC9BDC-6A17-4CE0-80C7-53C719019E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4C98A579-1E99-4490-ACAE-EFF8D9090D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4E694713-072E-4D3C-99DE-871002E2A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B2F4F5A-6949-4BD5-A55D-5EC9242FA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6AB229A9-9357-491A-9EF5-3E7BDC7B30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39223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E74F914-389F-47D6-9263-2C0BE62E07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DABBD4D-96CC-4CBA-8CEE-206C019449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24E8EA20-6B2B-4F27-83AC-3978484B3D9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743D5615-7DA0-4E07-BC67-099C57DCAC6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E1BE123B-8AF5-4D29-A698-21CD19E5B47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AFCDF159-EF70-4C72-8644-C4D7714FD9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C82563F1-9F42-4A63-A59B-E55E0C49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FC9A861A-851D-4298-AFB2-47F3798D6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01484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4A2DBF9-FED2-4321-9137-E0C86F66DD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818EA8CA-0763-4FB7-BF07-FF296C4FD6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5472965-63EA-4931-8FF7-0C26B4D90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67042EE2-ABA6-4938-BF34-56C4C8F6AD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65419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5EF3186B-98F5-43C2-BA6B-A3187F2F08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A1C609F0-DE1F-4CFC-8708-B8D5F175BB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E2023239-462E-4826-9193-065A91F9D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4794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2582A12E-DD49-418E-8284-E52D0C05F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1DA0DD8-C01D-43A8-8FC2-30D2E0FFD7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C9654A27-B513-49F2-886C-25721FAA8E3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107EED5-13FC-4BA3-975D-EF0A784481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D01EDEC-E33A-4611-BD9B-B11F8F9CE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151B7F-0E38-465A-8B7C-AE2D3356A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1096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1588CC1-1052-44F9-9183-D497192AE4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546C057C-B4FF-4BD8-81FC-6BD8FE4DF72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888B941B-C045-4873-80CA-4448CCFAC8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14339A00-17C5-4323-AC6C-E30A057731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CF4F6DB4-33F3-4A85-BA04-57E874BC2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105715A6-DAC4-43CD-92C8-1818C6EEF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79314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D90EA935-353E-4233-895D-0BE3DDBDD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A6EF84C8-25CA-4E79-B04E-4AEEF3C77A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957660F-E63D-4EF8-A128-9178BD08329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D7776C-4863-491F-A9E1-1C6E95B62A1A}" type="datetimeFigureOut">
              <a:rPr lang="ar-SA" smtClean="0"/>
              <a:t>06/10/43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9FEA6B1D-F49E-4C69-99B8-21779CDAE3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AEC11FF-545F-4CAD-AA4D-1CF316F7E9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57BA9-FB65-4F10-9377-AC002045A33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221880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6236494" y="2741485"/>
            <a:ext cx="449961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54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التهيئة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FF271E1A-81F0-4EF0-ADB5-0E208B86D6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85976" y="2063602"/>
            <a:ext cx="8686800" cy="2971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618F4BFF-D30F-4EBF-8937-B5339726F12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94160" y="1881852"/>
            <a:ext cx="8601075" cy="2590911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D7B11801-762C-4AEF-8A02-33ADA8783021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8821520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37173427-EFFD-40BA-9251-0886B7FA8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7214" y="1820936"/>
            <a:ext cx="8705850" cy="2790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4485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0B29235C-2CBC-43D0-8153-D535FCF886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0028" y="2010328"/>
            <a:ext cx="8706958" cy="2695575"/>
          </a:xfrm>
          <a:prstGeom prst="rect">
            <a:avLst/>
          </a:prstGeom>
        </p:spPr>
      </p:pic>
      <p:sp>
        <p:nvSpPr>
          <p:cNvPr id="7" name="مربع نص 6">
            <a:extLst>
              <a:ext uri="{FF2B5EF4-FFF2-40B4-BE49-F238E27FC236}">
                <a16:creationId xmlns:a16="http://schemas.microsoft.com/office/drawing/2014/main" id="{7087171E-475A-4097-972D-6DCC48E1F52E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056499719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19</Words>
  <Application>Microsoft Office PowerPoint</Application>
  <PresentationFormat>شاشة عريضة</PresentationFormat>
  <Paragraphs>4</Paragraphs>
  <Slides>5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5</vt:i4>
      </vt:variant>
    </vt:vector>
  </HeadingPairs>
  <TitlesOfParts>
    <vt:vector size="10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2022-05-07T05:24:08Z</dcterms:created>
  <dcterms:modified xsi:type="dcterms:W3CDTF">2022-05-07T05:28:11Z</dcterms:modified>
</cp:coreProperties>
</file>