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E6FE9C1-D64C-4226-AB03-08225D940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F4FA803-B1C5-4715-9E99-94C7D6CF6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3AA2C7-D623-49CD-839D-CB380B8F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CE0492-ED0D-4209-9FD2-A817C3211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3140AF-4C81-45ED-A55A-CD7DAB241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198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00B1B3C-13C0-423E-B6D0-B2DC46A7A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CB3F914-E4C6-4648-922B-FD62B50B7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636E9A-0DC1-4DD7-934E-492C967C7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0A2D7B-C976-4AB1-A3BB-259136264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58BC5FA-76D4-4BC7-9AF3-3ED62BEB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245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A246258-40DC-4B4A-971D-38DF498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6308BF5-6124-43EB-B984-D28EAAEA1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AB514BB-0447-47F4-BF79-FBAE3E251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0081AE2-5EB9-490B-B57C-B808A696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0243601-52B2-41FA-80FE-F3C287855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48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ED7E78-3892-4FFD-BE74-1867D61B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F061DA1-03FC-42DA-94F2-AD17ACFFE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BDBAEA-6AC8-4F81-AD6B-3F4D14467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54F0C2-2BA6-4DA6-BD8F-34B593E67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3DC00E8-DD62-40E6-80BE-234D0372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3927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7DFE78-86A3-4ACE-A8DC-982464CE1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C553224-2F69-4265-A409-67AF6CDEE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851B19-E88E-4D50-8771-B5F098A4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463D4CE-9528-4D70-AB6A-613FA8266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5233644-9025-4113-98B9-E3F50FF37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034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D1FD07-0F4F-4686-A145-8EF5AD691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66CA30-A814-4CDA-84BC-E26B8DCA43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CFB1205-9B66-4DC0-8CDD-FD3C8D6CB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BD6B1C0-C3B2-4544-95FB-1DAC359F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5491C60-2F8D-4140-B1E1-CFC7B4DB8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F6AC4A5-4A86-43FF-B825-2E352C623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457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2D9927-8E1B-4DA2-BB38-D17517A91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693A1F-B005-469B-B156-0DCE88F95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5B82745-E097-44AE-8D76-3026FE8E7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4638F9F-73A0-4778-9104-0785AD92E9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A7C3A4E0-AA93-41E7-83DF-BF188CD2B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A0ACA8E-BF2C-460A-979C-792C96F12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75AF057-C526-4BD7-80D7-1C1B60777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1F0165B-A51A-44C1-8789-999FB9370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792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9FBC91-2A89-4750-A4F2-A3E988240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F147E4B1-5BD5-4AC7-8E11-27DA10192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963D55B-B5B0-4DC2-A379-02FCD9307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932C01A-BC26-4960-A62D-C2B2D180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676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01DBE97-857D-436A-B498-43AC8DFE1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6A1D167E-35B3-4D6D-84A7-BBEF25DED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A31E6AC-AE1E-41FE-9BDB-EA2B5655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657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97D2F6-D535-48C8-BC30-8F1471855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3B4D8C9-1208-4461-92CA-A63FB8DF0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BB1F69A-F38E-43DC-8C8B-D6123E0ED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FAE9AA2-6E66-440E-9FC6-533179CA8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0DE936-9251-4F91-A56C-4E1C14BA7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B88A1B-0420-441E-99BE-E3824730E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981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E946B29-899D-47A0-99B1-F54A3806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1095063-D6D6-4587-9E9A-93B4E3023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08C4FF9-73E1-4074-8470-BF5527A61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17D1686-F014-4159-98C3-1AD282B34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B762D42-6F4E-4757-9F9F-25177A4E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90C2991-B2E0-43BA-B6C2-121190333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1126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89A475F0-EA95-4551-8320-13CA015F0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BA5788C-29EA-4FD7-99B6-DE938ECB6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A52C74-7494-49C2-9AB8-85E15BB05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9E316-A259-44AA-B7C3-5EA2B476E5D2}" type="datetimeFigureOut">
              <a:rPr lang="ar-SA" smtClean="0"/>
              <a:t>15/09/43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175835-1292-4B53-8244-511E70AD58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D3251E-4AC4-42C6-868A-31BE56424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4396-9218-48A4-BCA7-A623A6B6CB5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651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29138" y="2218573"/>
            <a:ext cx="5426805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11 - 1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الطول غير القياسية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97905" y="1949814"/>
            <a:ext cx="2321137" cy="2958371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أختار وحدات غير قياسية وأستعملها في قياس الطول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وحدة غير قياسية</a:t>
            </a:r>
          </a:p>
          <a:p>
            <a:pPr algn="ctr"/>
            <a:r>
              <a:rPr lang="ar-SA" dirty="0"/>
              <a:t>أقيس</a:t>
            </a:r>
          </a:p>
          <a:p>
            <a:pPr algn="ctr"/>
            <a:r>
              <a:rPr lang="ar-SA" dirty="0"/>
              <a:t>الطول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72659912-CD47-4901-BCFA-993C61D867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50" y="1665143"/>
            <a:ext cx="5835836" cy="382840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28C55243-574E-424A-B99E-56D6EF71DBA1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7E93EDE-0ED0-41EE-9291-03B44A26E0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57551" y="1598659"/>
            <a:ext cx="6991350" cy="6191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8AD04FE2-3B5A-48B1-880C-754B759212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51" y="2430697"/>
            <a:ext cx="7974806" cy="224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AF9345E8-EFE7-4D0E-9D4E-6A954165EF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0850" y="1678781"/>
            <a:ext cx="7239000" cy="5334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F152A6B-9B2E-467A-83C8-51946EE512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599" y="2364581"/>
            <a:ext cx="6486525" cy="340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03AD2A2-C825-4958-B166-AE5F5CFDE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9231" y="1897855"/>
            <a:ext cx="6474619" cy="1438275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02A0163-E1A0-4F5E-9938-1A8D069480D6}"/>
              </a:ext>
            </a:extLst>
          </p:cNvPr>
          <p:cNvSpPr txBox="1"/>
          <p:nvPr/>
        </p:nvSpPr>
        <p:spPr>
          <a:xfrm>
            <a:off x="9754499" y="5671867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418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02A0163-E1A0-4F5E-9938-1A8D069480D6}"/>
              </a:ext>
            </a:extLst>
          </p:cNvPr>
          <p:cNvSpPr txBox="1"/>
          <p:nvPr/>
        </p:nvSpPr>
        <p:spPr>
          <a:xfrm>
            <a:off x="9754499" y="5671867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A1F89B42-2EE6-4AEB-B748-36892EC6B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4975" y="2076450"/>
            <a:ext cx="6326981" cy="3502819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18552636-BF26-429B-A54E-03FB95558A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5552" y="2076450"/>
            <a:ext cx="2178845" cy="1881188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6D6DB65-50F3-41CE-A5AF-CDC70FD10E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98918" y="1676400"/>
            <a:ext cx="1428750" cy="40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84397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48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2022-04-16T13:17:57Z</dcterms:created>
  <dcterms:modified xsi:type="dcterms:W3CDTF">2022-04-16T13:32:18Z</dcterms:modified>
</cp:coreProperties>
</file>